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821"/>
  </p:normalViewPr>
  <p:slideViewPr>
    <p:cSldViewPr snapToGrid="0" snapToObjects="1">
      <p:cViewPr varScale="1">
        <p:scale>
          <a:sx n="59" d="100"/>
          <a:sy n="5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 1102 Summer 2017</a:t>
            </a:r>
          </a:p>
          <a:p>
            <a:r>
              <a:rPr lang="en-US" dirty="0" smtClean="0"/>
              <a:t>Agent of the Multiverse, Part II</a:t>
            </a:r>
          </a:p>
          <a:p>
            <a:r>
              <a:rPr lang="en-US" dirty="0" smtClean="0"/>
              <a:t>Instructor: Josh Hussey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65445"/>
            <a:ext cx="7729728" cy="1188720"/>
          </a:xfrm>
        </p:spPr>
        <p:txBody>
          <a:bodyPr/>
          <a:lstStyle/>
          <a:p>
            <a:r>
              <a:rPr lang="en-US" dirty="0" smtClean="0"/>
              <a:t>Assignment Sheet</a:t>
            </a:r>
            <a:br>
              <a:rPr lang="en-US" dirty="0" smtClean="0"/>
            </a:br>
            <a:r>
              <a:rPr lang="en-US" sz="1800" dirty="0" smtClean="0"/>
              <a:t>Version 02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09" y="1589554"/>
            <a:ext cx="5003382" cy="5136806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01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DataSet</a:t>
            </a:r>
            <a:r>
              <a:rPr lang="en-US" dirty="0" smtClean="0"/>
              <a:t> Types &amp;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8132064" cy="38096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Text</a:t>
            </a:r>
          </a:p>
          <a:p>
            <a:pPr lvl="1"/>
            <a:r>
              <a:rPr lang="en-US" sz="2000" dirty="0" smtClean="0"/>
              <a:t>Project Gutenberg, Internet Archive, magazines</a:t>
            </a:r>
          </a:p>
          <a:p>
            <a:r>
              <a:rPr lang="en-US" sz="2400" dirty="0" smtClean="0"/>
              <a:t>Images</a:t>
            </a:r>
          </a:p>
          <a:p>
            <a:pPr lvl="1"/>
            <a:r>
              <a:rPr lang="en-US" sz="2000" dirty="0" smtClean="0"/>
              <a:t>Book covers, journal covers, journal art, movies</a:t>
            </a:r>
          </a:p>
          <a:p>
            <a:r>
              <a:rPr lang="en-US" sz="2400" dirty="0" smtClean="0"/>
              <a:t>Scale of text or images</a:t>
            </a:r>
          </a:p>
          <a:p>
            <a:pPr lvl="1"/>
            <a:r>
              <a:rPr lang="en-US" sz="2000" dirty="0" smtClean="0"/>
              <a:t>Large corpus or small</a:t>
            </a:r>
          </a:p>
          <a:p>
            <a:pPr lvl="1"/>
            <a:r>
              <a:rPr lang="en-US" sz="2000" dirty="0" smtClean="0"/>
              <a:t>Use defined collections (ex. Weird Tales 1970-1980)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21544"/>
            <a:ext cx="7729728" cy="1188720"/>
          </a:xfrm>
        </p:spPr>
        <p:txBody>
          <a:bodyPr/>
          <a:lstStyle/>
          <a:p>
            <a:r>
              <a:rPr lang="en-US" dirty="0" smtClean="0"/>
              <a:t>Internet Archive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" y="1675650"/>
            <a:ext cx="5772859" cy="3101975"/>
          </a:xfrm>
          <a:noFill/>
          <a:ln w="12700">
            <a:solidFill>
              <a:srgbClr val="404040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81" y="1675650"/>
            <a:ext cx="5618071" cy="3101975"/>
          </a:xfrm>
          <a:prstGeom prst="rect">
            <a:avLst/>
          </a:prstGeom>
          <a:ln w="12700"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1407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Gt Archives </a:t>
            </a:r>
            <a:r>
              <a:rPr lang="en-US" dirty="0"/>
              <a:t>sf Portal</a:t>
            </a:r>
            <a:br>
              <a:rPr lang="en-US" dirty="0"/>
            </a:br>
            <a:r>
              <a:rPr lang="en-US" dirty="0"/>
              <a:t> </a:t>
            </a:r>
            <a:r>
              <a:rPr lang="en-US" sz="1400" dirty="0"/>
              <a:t>http://</a:t>
            </a:r>
            <a:r>
              <a:rPr lang="en-US" sz="1400" dirty="0" err="1"/>
              <a:t>www.library.gatech.edu</a:t>
            </a:r>
            <a:r>
              <a:rPr lang="en-US" sz="1400" dirty="0"/>
              <a:t>/</a:t>
            </a:r>
            <a:r>
              <a:rPr lang="en-US" sz="1400" dirty="0" err="1"/>
              <a:t>scifi</a:t>
            </a:r>
            <a:r>
              <a:rPr lang="en-US" sz="1400" dirty="0"/>
              <a:t>/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58" y="2638425"/>
            <a:ext cx="6386084" cy="3101975"/>
          </a:xfrm>
          <a:ln w="12700"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1391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“humanness” of data inquiry = interpretation, explanation</a:t>
            </a:r>
          </a:p>
          <a:p>
            <a:r>
              <a:rPr lang="en-US" sz="2400" dirty="0" smtClean="0"/>
              <a:t>Purpose: divide into distinct groups that naturally organize</a:t>
            </a:r>
          </a:p>
          <a:p>
            <a:r>
              <a:rPr lang="en-US" sz="2400" dirty="0" smtClean="0"/>
              <a:t>Text analysis</a:t>
            </a:r>
          </a:p>
          <a:p>
            <a:pPr lvl="1"/>
            <a:r>
              <a:rPr lang="en-US" sz="2000" dirty="0" smtClean="0"/>
              <a:t>KWIC, top features, concordance</a:t>
            </a:r>
          </a:p>
          <a:p>
            <a:pPr lvl="1"/>
            <a:r>
              <a:rPr lang="en-US" sz="2000" dirty="0" smtClean="0"/>
              <a:t>Topic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Gutenberg sf analysis</a:t>
            </a:r>
            <a:br>
              <a:rPr lang="en-US" dirty="0" smtClean="0"/>
            </a:br>
            <a:r>
              <a:rPr lang="en-US" sz="1800" dirty="0" smtClean="0"/>
              <a:t>topic models and Top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66" y="2638424"/>
            <a:ext cx="3101975" cy="3101975"/>
          </a:xfrm>
          <a:ln w="12700">
            <a:solidFill>
              <a:srgbClr val="404040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33" y="2638424"/>
            <a:ext cx="2072169" cy="3101975"/>
          </a:xfrm>
          <a:prstGeom prst="rect">
            <a:avLst/>
          </a:prstGeom>
          <a:ln w="12700">
            <a:solidFill>
              <a:srgbClr val="404040"/>
            </a:solidFill>
          </a:ln>
        </p:spPr>
      </p:pic>
    </p:spTree>
    <p:extLst>
      <p:ext uri="{BB962C8B-B14F-4D97-AF65-F5344CB8AC3E}">
        <p14:creationId xmlns:p14="http://schemas.microsoft.com/office/powerpoint/2010/main" val="12337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120</TotalTime>
  <Words>100</Words>
  <Application>Microsoft Macintosh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Arial</vt:lpstr>
      <vt:lpstr>Parcel</vt:lpstr>
      <vt:lpstr>Archives</vt:lpstr>
      <vt:lpstr>Assignment Sheet Version 02</vt:lpstr>
      <vt:lpstr>DataSet Types &amp; Possibilities</vt:lpstr>
      <vt:lpstr>Internet Archive</vt:lpstr>
      <vt:lpstr>Gt Archives sf Portal  http://www.library.gatech.edu/scifi/</vt:lpstr>
      <vt:lpstr>Analysis</vt:lpstr>
      <vt:lpstr>Project Gutenberg sf analysis topic models and Top Features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Archives</dc:title>
  <dc:creator>Hussey, Joshua S</dc:creator>
  <cp:lastModifiedBy>Hussey, Joshua S</cp:lastModifiedBy>
  <cp:revision>11</cp:revision>
  <dcterms:created xsi:type="dcterms:W3CDTF">2017-06-27T13:31:11Z</dcterms:created>
  <dcterms:modified xsi:type="dcterms:W3CDTF">2017-06-27T15:36:33Z</dcterms:modified>
</cp:coreProperties>
</file>